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5"/>
  </p:notesMasterIdLst>
  <p:sldIdLst>
    <p:sldId id="256" r:id="rId2"/>
    <p:sldId id="257" r:id="rId3"/>
    <p:sldId id="259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1474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686506-94FD-4355-9B47-7D248F0925A4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F60E85-7A02-42BC-B51B-6EBBD52ABD7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6304"/>
            <a:ext cx="8814816" cy="2505456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64234" y="381001"/>
            <a:ext cx="8229600" cy="2209800"/>
          </a:xfrm>
        </p:spPr>
        <p:txBody>
          <a:bodyPr lIns="45720" rIns="228600" anchor="b">
            <a:normAutofit/>
          </a:bodyPr>
          <a:lstStyle>
            <a:lvl1pPr marL="0" algn="r">
              <a:defRPr sz="480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133600" y="2819400"/>
            <a:ext cx="6560234" cy="1752600"/>
          </a:xfrm>
        </p:spPr>
        <p:txBody>
          <a:bodyPr lIns="45720" rIns="246888"/>
          <a:lstStyle>
            <a:lvl1pPr marL="0" indent="0" algn="r">
              <a:spcBef>
                <a:spcPts val="0"/>
              </a:spcBef>
              <a:buNone/>
              <a:defRPr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/>
          <a:p>
            <a:fld id="{40793E50-CB81-4E9C-B71D-FD7825A2CCD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926C8558-7DA9-4A14-832A-FBAAE1482887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/>
          <a:p>
            <a:endParaRPr lang="en-US"/>
          </a:p>
        </p:txBody>
      </p:sp>
    </p:spTree>
  </p:cSld>
  <p:clrMapOvr>
    <a:masterClrMapping/>
  </p:clrMapOvr>
  <p:transition>
    <p:wedg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93E50-CB81-4E9C-B71D-FD7825A2CCD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C8558-7DA9-4A14-832A-FBAAE14828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>
    <p:wedg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 algn="l"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93E50-CB81-4E9C-B71D-FD7825A2CCD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C8558-7DA9-4A14-832A-FBAAE14828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>
    <p:wedg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93E50-CB81-4E9C-B71D-FD7825A2CCD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C8558-7DA9-4A14-832A-FBAAE14828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>
    <p:wedg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0128" y="3267456"/>
            <a:ext cx="74066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498230"/>
            <a:ext cx="7772400" cy="2731008"/>
          </a:xfrm>
        </p:spPr>
        <p:txBody>
          <a:bodyPr rIns="100584"/>
          <a:lstStyle>
            <a:lvl1pPr algn="r">
              <a:buNone/>
              <a:defRPr sz="4000" b="1" cap="none">
                <a:solidFill>
                  <a:schemeClr val="accent1">
                    <a:tint val="95000"/>
                    <a:satMod val="200000"/>
                  </a:schemeClr>
                </a:solidFill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287713"/>
            <a:ext cx="7772400" cy="1509712"/>
          </a:xfrm>
        </p:spPr>
        <p:txBody>
          <a:bodyPr rIns="128016" anchor="t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/>
          <a:p>
            <a:fld id="{40793E50-CB81-4E9C-B71D-FD7825A2CCD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926C8558-7DA9-4A14-832A-FBAAE148288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/>
          <a:p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wedg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93E50-CB81-4E9C-B71D-FD7825A2CCD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/>
          <a:p>
            <a:fld id="{926C8558-7DA9-4A14-832A-FBAAE148288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wedg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616744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4800600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948"/>
            <a:ext cx="8229600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941763"/>
          </a:xfrm>
        </p:spPr>
        <p:txBody>
          <a:bodyPr lIns="9144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94176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93E50-CB81-4E9C-B71D-FD7825A2CCD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/>
          <a:p>
            <a:fld id="{926C8558-7DA9-4A14-832A-FBAAE14828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>
    <p:wedg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3218"/>
            <a:ext cx="822960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93E50-CB81-4E9C-B71D-FD7825A2CCD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C8558-7DA9-4A14-832A-FBAAE148288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wedg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93E50-CB81-4E9C-B71D-FD7825A2CCD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C8558-7DA9-4A14-832A-FBAAE14828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>
    <p:wedg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057552" y="105765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63136" y="304800"/>
            <a:ext cx="3931920" cy="762000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963136" y="1107560"/>
            <a:ext cx="3931920" cy="1066800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28600" y="2209800"/>
            <a:ext cx="8666456" cy="3977640"/>
          </a:xfrm>
        </p:spPr>
        <p:txBody>
          <a:bodyPr/>
          <a:lstStyle>
            <a:lvl1pPr marL="292608">
              <a:defRPr sz="3200"/>
            </a:lvl1pPr>
            <a:lvl2pPr marL="594360">
              <a:defRPr sz="2800"/>
            </a:lvl2pPr>
            <a:lvl3pPr marL="822960">
              <a:defRPr sz="2400"/>
            </a:lvl3pPr>
            <a:lvl4pPr marL="1051560">
              <a:defRPr sz="2000"/>
            </a:lvl4pPr>
            <a:lvl5pPr marL="1261872"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/>
          <a:p>
            <a:fld id="{40793E50-CB81-4E9C-B71D-FD7825A2CCD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926C8558-7DA9-4A14-832A-FBAAE148288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/>
          <a:p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wedg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0443" y="4724400"/>
            <a:ext cx="5486400" cy="664536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0443" y="5388936"/>
            <a:ext cx="5486400" cy="912255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04800" y="249864"/>
            <a:ext cx="8534400" cy="4343400"/>
          </a:xfrm>
          <a:prstGeom prst="round2DiagRect">
            <a:avLst>
              <a:gd name="adj1" fmla="val 11403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  <a:extLst/>
          </a:lstStyle>
          <a:p>
            <a:pPr marL="0" algn="l" rtl="0" eaLnBrk="1" latinLnBrk="0" hangingPunct="1"/>
            <a:r>
              <a:rPr kumimoji="0" lang="en-US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/>
          <a:p>
            <a:fld id="{40793E50-CB81-4E9C-B71D-FD7825A2CCD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926C8558-7DA9-4A14-832A-FBAAE148288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/>
          <a:p>
            <a:endParaRPr lang="en-US"/>
          </a:p>
        </p:txBody>
      </p:sp>
    </p:spTree>
  </p:cSld>
  <p:clrMapOvr>
    <a:masterClrMapping/>
  </p:clrMapOvr>
  <p:transition>
    <p:wedg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7085"/>
            <a:ext cx="8810846" cy="6565392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295400" y="6400800"/>
            <a:ext cx="4212264" cy="274320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562600" y="6400800"/>
            <a:ext cx="3002280" cy="274320"/>
          </a:xfrm>
          <a:prstGeom prst="rect">
            <a:avLst/>
          </a:prstGeom>
        </p:spPr>
        <p:txBody>
          <a:bodyPr/>
          <a:lstStyle>
            <a:lvl1pPr algn="l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fld id="{40793E50-CB81-4E9C-B71D-FD7825A2CCD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38952" y="6514568"/>
            <a:ext cx="464288" cy="274320"/>
          </a:xfrm>
          <a:prstGeom prst="rect">
            <a:avLst/>
          </a:prstGeom>
        </p:spPr>
        <p:txBody>
          <a:bodyPr anchor="ctr"/>
          <a:lstStyle>
            <a:lvl1pPr algn="r" eaLnBrk="1" latinLnBrk="0" hangingPunct="1">
              <a:defRPr kumimoji="0" sz="1600">
                <a:solidFill>
                  <a:schemeClr val="tx2">
                    <a:shade val="90000"/>
                  </a:schemeClr>
                </a:solidFill>
                <a:effectLst/>
              </a:defRPr>
            </a:lvl1pPr>
            <a:extLst/>
          </a:lstStyle>
          <a:p>
            <a:fld id="{926C8558-7DA9-4A14-832A-FBAAE1482887}" type="slidenum">
              <a:rPr lang="en-US" smtClean="0"/>
              <a:t>‹#›</a:t>
            </a:fld>
            <a:endParaRPr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143000"/>
          </a:xfrm>
          <a:prstGeom prst="rect">
            <a:avLst/>
          </a:prstGeom>
        </p:spPr>
        <p:txBody>
          <a:bodyPr rIns="91440" anchor="b">
            <a:normAutofit/>
            <a:scene3d>
              <a:camera prst="orthographicFront"/>
              <a:lightRig rig="soft" dir="t">
                <a:rot lat="0" lon="0" rev="2400000"/>
              </a:lightRig>
            </a:scene3d>
            <a:sp3d>
              <a:bevelT w="19050" h="1270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46237"/>
            <a:ext cx="8229600" cy="452628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ransition>
    <p:wedge/>
  </p:transition>
  <p:txStyles>
    <p:titleStyle>
      <a:lvl1pPr marL="54864" algn="r" rtl="0" eaLnBrk="1" latinLnBrk="0" hangingPunct="1">
        <a:spcBef>
          <a:spcPct val="0"/>
        </a:spcBef>
        <a:buNone/>
        <a:defRPr kumimoji="0" sz="4600" kern="1200">
          <a:solidFill>
            <a:schemeClr val="tx2">
              <a:tint val="100000"/>
              <a:shade val="90000"/>
              <a:satMod val="250000"/>
              <a:alpha val="100000"/>
            </a:schemeClr>
          </a:solidFill>
          <a:effectLst>
            <a:outerShdw blurRad="38100" dist="25500" dir="5400000" algn="tl" rotWithShape="0">
              <a:srgbClr val="000000">
                <a:satMod val="180000"/>
                <a:alpha val="7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92100" indent="-292100" algn="l" rtl="0" eaLnBrk="1" latinLnBrk="0" hangingPunct="1">
        <a:spcBef>
          <a:spcPts val="0"/>
        </a:spcBef>
        <a:buClr>
          <a:schemeClr val="accent1"/>
        </a:buClr>
        <a:buSzPct val="70000"/>
        <a:buFont typeface="Wingdings 2"/>
        <a:buChar char="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rtl="0" eaLnBrk="1" latinLnBrk="0" hangingPunct="1">
        <a:spcBef>
          <a:spcPts val="400"/>
        </a:spcBef>
        <a:buClr>
          <a:schemeClr val="accent2"/>
        </a:buClr>
        <a:buSzPct val="90000"/>
        <a:buFontTx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192024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video" Target="file:///C:\Users\Dell\Downloads\hackcom.mp4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hackcom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hackcom">
            <a:hlinkClick r:id="" action="ppaction://media"/>
            <a:extLst>
              <a:ext uri="{FF2B5EF4-FFF2-40B4-BE49-F238E27FC236}">
                <a16:creationId xmlns:a16="http://schemas.microsoft.com/office/drawing/2014/main" id="{8224784B-49F1-C276-E4C6-327C4CE584C9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09600" y="0"/>
            <a:ext cx="11049000" cy="6858000"/>
          </a:xfrm>
          <a:prstGeom prst="rect">
            <a:avLst/>
          </a:prstGeom>
        </p:spPr>
      </p:pic>
    </p:spTree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1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>
                <p:cTn id="11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err="1">
                <a:solidFill>
                  <a:schemeClr val="accent3"/>
                </a:solidFill>
                <a:latin typeface="Algerian" pitchFamily="82" charset="0"/>
                <a:ea typeface="BatangChe" pitchFamily="49" charset="-127"/>
              </a:rPr>
              <a:t>Mentify</a:t>
            </a:r>
            <a:r>
              <a:rPr lang="en-US" sz="5400" dirty="0">
                <a:solidFill>
                  <a:schemeClr val="accent3"/>
                </a:solidFill>
                <a:latin typeface="Algerian" pitchFamily="82" charset="0"/>
                <a:ea typeface="BatangChe" pitchFamily="49" charset="-127"/>
              </a:rPr>
              <a:t>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45720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32385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Website</a:t>
            </a:r>
          </a:p>
          <a:p>
            <a:pPr marL="457200" lvl="0" indent="-32385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dirty="0" err="1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Webapp</a:t>
            </a:r>
            <a:endParaRPr 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marL="457200" lvl="0" indent="-32385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Login </a:t>
            </a:r>
            <a:r>
              <a:rPr lang="en-US" dirty="0" err="1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authecation</a:t>
            </a:r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with sign in and sign out</a:t>
            </a:r>
          </a:p>
          <a:p>
            <a:pPr marL="457200" lvl="0" indent="-32385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Auto e-mail</a:t>
            </a:r>
          </a:p>
          <a:p>
            <a:pPr marL="457200" lvl="0" indent="-32385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AI Speech to text</a:t>
            </a:r>
          </a:p>
          <a:p>
            <a:pPr marL="457200" lvl="0" indent="-32385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QR code for App Access</a:t>
            </a:r>
          </a:p>
          <a:p>
            <a:pPr marL="457200" lvl="0" indent="-32385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MY SQL and fire base database </a:t>
            </a:r>
          </a:p>
          <a:p>
            <a:pPr marL="457200" lvl="0" indent="-32385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dirty="0" err="1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Dijango</a:t>
            </a:r>
            <a:endParaRPr 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marL="457200" lvl="0" indent="-32385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Python</a:t>
            </a:r>
          </a:p>
          <a:p>
            <a:pPr marL="457200" lvl="0" indent="-32385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dirty="0" err="1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Html,CSS</a:t>
            </a:r>
            <a:endParaRPr 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marL="457200" lvl="0" indent="-32385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JavaScript</a:t>
            </a:r>
          </a:p>
          <a:p>
            <a:pPr marL="457200" lvl="0" indent="-32385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endParaRPr lang="en-US" dirty="0">
              <a:solidFill>
                <a:schemeClr val="dk1"/>
              </a:solidFill>
            </a:endParaRPr>
          </a:p>
          <a:p>
            <a:pPr>
              <a:buNone/>
            </a:pPr>
            <a:endParaRPr lang="en-US" dirty="0"/>
          </a:p>
        </p:txBody>
      </p:sp>
      <p:pic>
        <p:nvPicPr>
          <p:cNvPr id="4" name="Google Shape;61;p13"/>
          <p:cNvPicPr preferRelativeResize="0"/>
          <p:nvPr/>
        </p:nvPicPr>
        <p:blipFill>
          <a:blip r:embed="rId2" cstate="print">
            <a:alphaModFix/>
          </a:blip>
          <a:stretch>
            <a:fillRect/>
          </a:stretch>
        </p:blipFill>
        <p:spPr>
          <a:xfrm>
            <a:off x="511095" y="290088"/>
            <a:ext cx="1165305" cy="10815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wedg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err="1">
                <a:solidFill>
                  <a:schemeClr val="accent3"/>
                </a:solidFill>
                <a:latin typeface="Algerian" pitchFamily="82" charset="0"/>
                <a:ea typeface="BatangChe" pitchFamily="49" charset="-127"/>
              </a:rPr>
              <a:t>Mentify</a:t>
            </a:r>
            <a:r>
              <a:rPr lang="en-US" sz="5400" dirty="0">
                <a:solidFill>
                  <a:schemeClr val="accent3"/>
                </a:solidFill>
                <a:latin typeface="Algerian" pitchFamily="82" charset="0"/>
                <a:ea typeface="BatangChe" pitchFamily="49" charset="-127"/>
              </a:rPr>
              <a:t>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0" lvl="0" indent="0">
              <a:spcBef>
                <a:spcPts val="0"/>
              </a:spcBef>
              <a:buNone/>
            </a:pPr>
            <a:endParaRPr lang="en-US" dirty="0"/>
          </a:p>
          <a:p>
            <a:pPr marL="800100" lvl="1" indent="-32385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dirty="0"/>
              <a:t>M</a:t>
            </a:r>
            <a:r>
              <a:rPr lang="en-IN" dirty="0"/>
              <a:t>INI GAMES</a:t>
            </a:r>
          </a:p>
          <a:p>
            <a:pPr marL="800100" lvl="1" indent="-32385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IN" dirty="0"/>
              <a:t>BREATHING PRACTISE BALL</a:t>
            </a:r>
          </a:p>
          <a:p>
            <a:pPr marL="800100" lvl="1" indent="-32385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IN" dirty="0"/>
              <a:t>TO DO LIST</a:t>
            </a:r>
          </a:p>
          <a:p>
            <a:pPr marL="800100" lvl="1" indent="-32385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IN" dirty="0"/>
              <a:t>E-COMMERCE FUNCTIONALITY</a:t>
            </a:r>
          </a:p>
          <a:p>
            <a:pPr marL="800100" lvl="1" indent="-32385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IN" dirty="0"/>
              <a:t>FEEDBACK FACILITY</a:t>
            </a:r>
          </a:p>
          <a:p>
            <a:pPr marL="800100" lvl="1" indent="-32385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IN" dirty="0"/>
              <a:t>VENT IT OUT</a:t>
            </a:r>
          </a:p>
          <a:p>
            <a:pPr marL="800100" lvl="1" indent="-32385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IN" dirty="0"/>
              <a:t>SHOWS USER STATUS</a:t>
            </a:r>
          </a:p>
          <a:p>
            <a:pPr marL="800100" lvl="1" indent="-32385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IN" dirty="0"/>
              <a:t>Default Voice Message in App</a:t>
            </a:r>
          </a:p>
          <a:p>
            <a:pPr marL="800100" lvl="1" indent="-32385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IN" dirty="0"/>
              <a:t>Availability of Dark theme in App</a:t>
            </a:r>
          </a:p>
          <a:p>
            <a:pPr marL="800100" lvl="1" indent="-32385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IN" dirty="0"/>
              <a:t>Authentication through firebase</a:t>
            </a:r>
          </a:p>
          <a:p>
            <a:pPr marL="800100" lvl="1" indent="-32385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IN" dirty="0"/>
              <a:t>If biometric is initially added in mobile then our app accesses </a:t>
            </a:r>
          </a:p>
          <a:p>
            <a:pPr marL="800100" lvl="1" indent="-32385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endParaRPr lang="en-IN" dirty="0"/>
          </a:p>
          <a:p>
            <a:pPr marL="457200" lvl="0" indent="-32385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endParaRPr lang="en-US" dirty="0">
              <a:solidFill>
                <a:schemeClr val="dk1"/>
              </a:solidFill>
            </a:endParaRPr>
          </a:p>
          <a:p>
            <a:pPr>
              <a:buNone/>
            </a:pPr>
            <a:endParaRPr lang="en-US" dirty="0"/>
          </a:p>
        </p:txBody>
      </p:sp>
      <p:pic>
        <p:nvPicPr>
          <p:cNvPr id="4" name="Google Shape;61;p13"/>
          <p:cNvPicPr preferRelativeResize="0"/>
          <p:nvPr/>
        </p:nvPicPr>
        <p:blipFill>
          <a:blip r:embed="rId2" cstate="print">
            <a:alphaModFix/>
          </a:blip>
          <a:stretch>
            <a:fillRect/>
          </a:stretch>
        </p:blipFill>
        <p:spPr>
          <a:xfrm>
            <a:off x="511095" y="290088"/>
            <a:ext cx="1165305" cy="108151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9390706"/>
      </p:ext>
    </p:extLst>
  </p:cSld>
  <p:clrMapOvr>
    <a:masterClrMapping/>
  </p:clrMapOvr>
  <p:transition>
    <p:wedg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oundry">
  <a:themeElements>
    <a:clrScheme name="Foundry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Foundry">
      <a:maj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oundry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80000"/>
              </a:schemeClr>
            </a:gs>
            <a:gs pos="62000">
              <a:schemeClr val="phClr">
                <a:tint val="30000"/>
                <a:satMod val="180000"/>
              </a:schemeClr>
            </a:gs>
            <a:gs pos="100000">
              <a:schemeClr val="phClr">
                <a:tint val="22000"/>
                <a:satMod val="18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8000"/>
                <a:satMod val="150000"/>
              </a:schemeClr>
            </a:gs>
            <a:gs pos="72000">
              <a:schemeClr val="phClr">
                <a:tint val="90000"/>
                <a:satMod val="135000"/>
              </a:schemeClr>
            </a:gs>
            <a:gs pos="100000">
              <a:schemeClr val="phClr">
                <a:tint val="8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000000"/>
            </a:lightRig>
          </a:scene3d>
          <a:sp3d prstMaterial="matte">
            <a:bevelT w="635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5000"/>
                <a:satMod val="400000"/>
              </a:schemeClr>
            </a:gs>
            <a:gs pos="20000">
              <a:schemeClr val="phClr">
                <a:tint val="80000"/>
                <a:satMod val="355000"/>
              </a:schemeClr>
            </a:gs>
            <a:gs pos="100000">
              <a:schemeClr val="phClr">
                <a:tint val="95000"/>
                <a:shade val="55000"/>
                <a:satMod val="355000"/>
              </a:schemeClr>
            </a:gs>
          </a:gsLst>
          <a:path path="circle">
            <a:fillToRect l="67500" t="35000" r="32500" b="65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250000"/>
              </a:schemeClr>
            </a:duotone>
          </a:blip>
          <a:tile tx="0" ty="0" sx="50000" sy="50000" flip="none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Foundry</Template>
  <TotalTime>228</TotalTime>
  <Words>81</Words>
  <Application>Microsoft Office PowerPoint</Application>
  <PresentationFormat>On-screen Show (4:3)</PresentationFormat>
  <Paragraphs>27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Algerian</vt:lpstr>
      <vt:lpstr>Calibri</vt:lpstr>
      <vt:lpstr>Rockwell</vt:lpstr>
      <vt:lpstr>Wingdings 2</vt:lpstr>
      <vt:lpstr>Foundry</vt:lpstr>
      <vt:lpstr>PowerPoint Presentation</vt:lpstr>
      <vt:lpstr>Mentify Features</vt:lpstr>
      <vt:lpstr>Mentify Features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Dell</cp:lastModifiedBy>
  <cp:revision>9</cp:revision>
  <dcterms:created xsi:type="dcterms:W3CDTF">2022-10-16T03:27:18Z</dcterms:created>
  <dcterms:modified xsi:type="dcterms:W3CDTF">2022-10-16T07:37:18Z</dcterms:modified>
</cp:coreProperties>
</file>

<file path=docProps/thumbnail.jpeg>
</file>